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21602700" cy="3240405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0206">
          <p15:clr>
            <a:srgbClr val="000000"/>
          </p15:clr>
        </p15:guide>
        <p15:guide id="2" pos="6804">
          <p15:clr>
            <a:srgbClr val="000000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hFxQ+g6s2QpNrLcRunfIc42g4h9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3" d="100"/>
          <a:sy n="23" d="100"/>
        </p:scale>
        <p:origin x="3234" y="78"/>
      </p:cViewPr>
      <p:guideLst>
        <p:guide orient="horz" pos="10206"/>
        <p:guide pos="68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o Henrique Rodrigues" userId="cc12dbbe887df9ca" providerId="LiveId" clId="{B74A6E78-AB40-4ED7-B4B9-E8C140611474}"/>
    <pc:docChg chg="modSld">
      <pc:chgData name="Paulo Henrique Rodrigues" userId="cc12dbbe887df9ca" providerId="LiveId" clId="{B74A6E78-AB40-4ED7-B4B9-E8C140611474}" dt="2023-09-26T22:41:01.655" v="59" actId="1035"/>
      <pc:docMkLst>
        <pc:docMk/>
      </pc:docMkLst>
      <pc:sldChg chg="modSp mod">
        <pc:chgData name="Paulo Henrique Rodrigues" userId="cc12dbbe887df9ca" providerId="LiveId" clId="{B74A6E78-AB40-4ED7-B4B9-E8C140611474}" dt="2023-09-26T22:41:01.655" v="59" actId="1035"/>
        <pc:sldMkLst>
          <pc:docMk/>
          <pc:sldMk cId="0" sldId="256"/>
        </pc:sldMkLst>
        <pc:spChg chg="mod">
          <ac:chgData name="Paulo Henrique Rodrigues" userId="cc12dbbe887df9ca" providerId="LiveId" clId="{B74A6E78-AB40-4ED7-B4B9-E8C140611474}" dt="2023-09-26T22:41:01.655" v="59" actId="1035"/>
          <ac:spMkLst>
            <pc:docMk/>
            <pc:sldMk cId="0" sldId="256"/>
            <ac:spMk id="92" creationId="{00000000-0000-0000-0000-000000000000}"/>
          </ac:spMkLst>
        </pc:spChg>
        <pc:spChg chg="mod">
          <ac:chgData name="Paulo Henrique Rodrigues" userId="cc12dbbe887df9ca" providerId="LiveId" clId="{B74A6E78-AB40-4ED7-B4B9-E8C140611474}" dt="2023-09-26T22:41:01.655" v="59" actId="1035"/>
          <ac:spMkLst>
            <pc:docMk/>
            <pc:sldMk cId="0" sldId="256"/>
            <ac:spMk id="108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2286000" y="685800"/>
            <a:ext cx="228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86000" y="685800"/>
            <a:ext cx="228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1620203" y="10066266"/>
            <a:ext cx="18362295" cy="6945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3240405" y="18362296"/>
            <a:ext cx="15121890" cy="8281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t" anchorCtr="0">
            <a:normAutofit/>
          </a:bodyPr>
          <a:lstStyle>
            <a:lvl1pPr lvl="0" algn="ctr">
              <a:spcBef>
                <a:spcPts val="2160"/>
              </a:spcBef>
              <a:spcAft>
                <a:spcPts val="0"/>
              </a:spcAft>
              <a:buClr>
                <a:srgbClr val="888888"/>
              </a:buClr>
              <a:buSzPts val="108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1900"/>
              </a:spcBef>
              <a:spcAft>
                <a:spcPts val="0"/>
              </a:spcAft>
              <a:buClr>
                <a:srgbClr val="888888"/>
              </a:buClr>
              <a:buSzPts val="95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1620"/>
              </a:spcBef>
              <a:spcAft>
                <a:spcPts val="0"/>
              </a:spcAft>
              <a:buClr>
                <a:srgbClr val="888888"/>
              </a:buClr>
              <a:buSzPts val="81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1360"/>
              </a:spcBef>
              <a:spcAft>
                <a:spcPts val="0"/>
              </a:spcAft>
              <a:buClr>
                <a:srgbClr val="888888"/>
              </a:buClr>
              <a:buSzPts val="68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1360"/>
              </a:spcBef>
              <a:spcAft>
                <a:spcPts val="0"/>
              </a:spcAft>
              <a:buClr>
                <a:srgbClr val="888888"/>
              </a:buClr>
              <a:buSzPts val="68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1360"/>
              </a:spcBef>
              <a:spcAft>
                <a:spcPts val="0"/>
              </a:spcAft>
              <a:buClr>
                <a:srgbClr val="888888"/>
              </a:buClr>
              <a:buSzPts val="68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1360"/>
              </a:spcBef>
              <a:spcAft>
                <a:spcPts val="0"/>
              </a:spcAft>
              <a:buClr>
                <a:srgbClr val="888888"/>
              </a:buClr>
              <a:buSzPts val="68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1360"/>
              </a:spcBef>
              <a:spcAft>
                <a:spcPts val="0"/>
              </a:spcAft>
              <a:buClr>
                <a:srgbClr val="888888"/>
              </a:buClr>
              <a:buSzPts val="68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1360"/>
              </a:spcBef>
              <a:spcAft>
                <a:spcPts val="0"/>
              </a:spcAft>
              <a:buClr>
                <a:srgbClr val="888888"/>
              </a:buClr>
              <a:buSzPts val="68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1080135" y="30033758"/>
            <a:ext cx="5040630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7380924" y="30033758"/>
            <a:ext cx="6840855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15481936" y="30033758"/>
            <a:ext cx="5040630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1080135" y="1297666"/>
            <a:ext cx="19442430" cy="540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108763" y="8532323"/>
            <a:ext cx="21385174" cy="194424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1080135" y="30033758"/>
            <a:ext cx="5040630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7380924" y="30033758"/>
            <a:ext cx="6840855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15481936" y="30033758"/>
            <a:ext cx="5040630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 rot="5400000">
            <a:off x="-4860607" y="18339796"/>
            <a:ext cx="36859607" cy="36454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 rot="5400000">
            <a:off x="-12331538" y="14874363"/>
            <a:ext cx="36859607" cy="105763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1080135" y="30033758"/>
            <a:ext cx="5040630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7380924" y="30033758"/>
            <a:ext cx="6840855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15481936" y="30033758"/>
            <a:ext cx="5040630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1080135" y="1297666"/>
            <a:ext cx="19442430" cy="540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1080135" y="7560951"/>
            <a:ext cx="19442430" cy="21385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1080135" y="30033758"/>
            <a:ext cx="5040630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7380924" y="30033758"/>
            <a:ext cx="6840855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15481936" y="30033758"/>
            <a:ext cx="5040630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1706466" y="20822604"/>
            <a:ext cx="18362295" cy="6435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0"/>
              <a:buFont typeface="Calibri"/>
              <a:buNone/>
              <a:defRPr sz="135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1706466" y="13734223"/>
            <a:ext cx="18362295" cy="70883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b" anchorCtr="0">
            <a:normAutofit/>
          </a:bodyPr>
          <a:lstStyle>
            <a:lvl1pPr marL="457200" lvl="0" indent="-228600" algn="l">
              <a:spcBef>
                <a:spcPts val="1360"/>
              </a:spcBef>
              <a:spcAft>
                <a:spcPts val="0"/>
              </a:spcAft>
              <a:buClr>
                <a:srgbClr val="888888"/>
              </a:buClr>
              <a:buSzPts val="6800"/>
              <a:buNone/>
              <a:defRPr sz="68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1220"/>
              </a:spcBef>
              <a:spcAft>
                <a:spcPts val="0"/>
              </a:spcAft>
              <a:buClr>
                <a:srgbClr val="888888"/>
              </a:buClr>
              <a:buSzPts val="6100"/>
              <a:buNone/>
              <a:defRPr sz="61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1080"/>
              </a:spcBef>
              <a:spcAft>
                <a:spcPts val="0"/>
              </a:spcAft>
              <a:buClr>
                <a:srgbClr val="888888"/>
              </a:buClr>
              <a:buSzPts val="5400"/>
              <a:buNone/>
              <a:defRPr sz="54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940"/>
              </a:spcBef>
              <a:spcAft>
                <a:spcPts val="0"/>
              </a:spcAft>
              <a:buClr>
                <a:srgbClr val="888888"/>
              </a:buClr>
              <a:buSzPts val="4700"/>
              <a:buNone/>
              <a:defRPr sz="47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940"/>
              </a:spcBef>
              <a:spcAft>
                <a:spcPts val="0"/>
              </a:spcAft>
              <a:buClr>
                <a:srgbClr val="888888"/>
              </a:buClr>
              <a:buSzPts val="4700"/>
              <a:buNone/>
              <a:defRPr sz="47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940"/>
              </a:spcBef>
              <a:spcAft>
                <a:spcPts val="0"/>
              </a:spcAft>
              <a:buClr>
                <a:srgbClr val="888888"/>
              </a:buClr>
              <a:buSzPts val="4700"/>
              <a:buNone/>
              <a:defRPr sz="47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940"/>
              </a:spcBef>
              <a:spcAft>
                <a:spcPts val="0"/>
              </a:spcAft>
              <a:buClr>
                <a:srgbClr val="888888"/>
              </a:buClr>
              <a:buSzPts val="4700"/>
              <a:buNone/>
              <a:defRPr sz="47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940"/>
              </a:spcBef>
              <a:spcAft>
                <a:spcPts val="0"/>
              </a:spcAft>
              <a:buClr>
                <a:srgbClr val="888888"/>
              </a:buClr>
              <a:buSzPts val="4700"/>
              <a:buNone/>
              <a:defRPr sz="47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940"/>
              </a:spcBef>
              <a:spcAft>
                <a:spcPts val="0"/>
              </a:spcAft>
              <a:buClr>
                <a:srgbClr val="888888"/>
              </a:buClr>
              <a:buSzPts val="4700"/>
              <a:buNone/>
              <a:defRPr sz="47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1080135" y="30033758"/>
            <a:ext cx="5040630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7380924" y="30033758"/>
            <a:ext cx="6840855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15481936" y="30033758"/>
            <a:ext cx="5040630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1080135" y="1297666"/>
            <a:ext cx="19442430" cy="540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810103" y="10081263"/>
            <a:ext cx="7110889" cy="28511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t" anchorCtr="0">
            <a:normAutofit/>
          </a:bodyPr>
          <a:lstStyle>
            <a:lvl1pPr marL="457200" lvl="0" indent="-83185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Char char="•"/>
              <a:defRPr sz="9500"/>
            </a:lvl1pPr>
            <a:lvl2pPr marL="914400" lvl="1" indent="-742950" algn="l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Char char="–"/>
              <a:defRPr sz="8100"/>
            </a:lvl2pPr>
            <a:lvl3pPr marL="1371600" lvl="2" indent="-660400" algn="l">
              <a:spcBef>
                <a:spcPts val="1360"/>
              </a:spcBef>
              <a:spcAft>
                <a:spcPts val="0"/>
              </a:spcAft>
              <a:buClr>
                <a:schemeClr val="dk1"/>
              </a:buClr>
              <a:buSzPts val="6800"/>
              <a:buChar char="•"/>
              <a:defRPr sz="6800"/>
            </a:lvl3pPr>
            <a:lvl4pPr marL="1828800" lvl="3" indent="-615950" algn="l">
              <a:spcBef>
                <a:spcPts val="1220"/>
              </a:spcBef>
              <a:spcAft>
                <a:spcPts val="0"/>
              </a:spcAft>
              <a:buClr>
                <a:schemeClr val="dk1"/>
              </a:buClr>
              <a:buSzPts val="6100"/>
              <a:buChar char="–"/>
              <a:defRPr sz="6100"/>
            </a:lvl4pPr>
            <a:lvl5pPr marL="2286000" lvl="4" indent="-615950" algn="l">
              <a:spcBef>
                <a:spcPts val="1220"/>
              </a:spcBef>
              <a:spcAft>
                <a:spcPts val="0"/>
              </a:spcAft>
              <a:buClr>
                <a:schemeClr val="dk1"/>
              </a:buClr>
              <a:buSzPts val="6100"/>
              <a:buChar char="»"/>
              <a:defRPr sz="6100"/>
            </a:lvl5pPr>
            <a:lvl6pPr marL="2743200" lvl="5" indent="-615950" algn="l">
              <a:spcBef>
                <a:spcPts val="1220"/>
              </a:spcBef>
              <a:spcAft>
                <a:spcPts val="0"/>
              </a:spcAft>
              <a:buClr>
                <a:schemeClr val="dk1"/>
              </a:buClr>
              <a:buSzPts val="6100"/>
              <a:buChar char="•"/>
              <a:defRPr sz="6100"/>
            </a:lvl6pPr>
            <a:lvl7pPr marL="3200400" lvl="6" indent="-615950" algn="l">
              <a:spcBef>
                <a:spcPts val="1220"/>
              </a:spcBef>
              <a:spcAft>
                <a:spcPts val="0"/>
              </a:spcAft>
              <a:buClr>
                <a:schemeClr val="dk1"/>
              </a:buClr>
              <a:buSzPts val="6100"/>
              <a:buChar char="•"/>
              <a:defRPr sz="6100"/>
            </a:lvl7pPr>
            <a:lvl8pPr marL="3657600" lvl="7" indent="-615950" algn="l">
              <a:spcBef>
                <a:spcPts val="1220"/>
              </a:spcBef>
              <a:spcAft>
                <a:spcPts val="0"/>
              </a:spcAft>
              <a:buClr>
                <a:schemeClr val="dk1"/>
              </a:buClr>
              <a:buSzPts val="6100"/>
              <a:buChar char="•"/>
              <a:defRPr sz="6100"/>
            </a:lvl8pPr>
            <a:lvl9pPr marL="4114800" lvl="8" indent="-615950" algn="l">
              <a:spcBef>
                <a:spcPts val="1220"/>
              </a:spcBef>
              <a:spcAft>
                <a:spcPts val="0"/>
              </a:spcAft>
              <a:buClr>
                <a:schemeClr val="dk1"/>
              </a:buClr>
              <a:buSzPts val="6100"/>
              <a:buChar char="•"/>
              <a:defRPr sz="6100"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8281036" y="10081263"/>
            <a:ext cx="7110889" cy="28511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t" anchorCtr="0">
            <a:normAutofit/>
          </a:bodyPr>
          <a:lstStyle>
            <a:lvl1pPr marL="457200" lvl="0" indent="-83185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Char char="•"/>
              <a:defRPr sz="9500"/>
            </a:lvl1pPr>
            <a:lvl2pPr marL="914400" lvl="1" indent="-742950" algn="l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Char char="–"/>
              <a:defRPr sz="8100"/>
            </a:lvl2pPr>
            <a:lvl3pPr marL="1371600" lvl="2" indent="-660400" algn="l">
              <a:spcBef>
                <a:spcPts val="1360"/>
              </a:spcBef>
              <a:spcAft>
                <a:spcPts val="0"/>
              </a:spcAft>
              <a:buClr>
                <a:schemeClr val="dk1"/>
              </a:buClr>
              <a:buSzPts val="6800"/>
              <a:buChar char="•"/>
              <a:defRPr sz="6800"/>
            </a:lvl3pPr>
            <a:lvl4pPr marL="1828800" lvl="3" indent="-615950" algn="l">
              <a:spcBef>
                <a:spcPts val="1220"/>
              </a:spcBef>
              <a:spcAft>
                <a:spcPts val="0"/>
              </a:spcAft>
              <a:buClr>
                <a:schemeClr val="dk1"/>
              </a:buClr>
              <a:buSzPts val="6100"/>
              <a:buChar char="–"/>
              <a:defRPr sz="6100"/>
            </a:lvl4pPr>
            <a:lvl5pPr marL="2286000" lvl="4" indent="-615950" algn="l">
              <a:spcBef>
                <a:spcPts val="1220"/>
              </a:spcBef>
              <a:spcAft>
                <a:spcPts val="0"/>
              </a:spcAft>
              <a:buClr>
                <a:schemeClr val="dk1"/>
              </a:buClr>
              <a:buSzPts val="6100"/>
              <a:buChar char="»"/>
              <a:defRPr sz="6100"/>
            </a:lvl5pPr>
            <a:lvl6pPr marL="2743200" lvl="5" indent="-615950" algn="l">
              <a:spcBef>
                <a:spcPts val="1220"/>
              </a:spcBef>
              <a:spcAft>
                <a:spcPts val="0"/>
              </a:spcAft>
              <a:buClr>
                <a:schemeClr val="dk1"/>
              </a:buClr>
              <a:buSzPts val="6100"/>
              <a:buChar char="•"/>
              <a:defRPr sz="6100"/>
            </a:lvl6pPr>
            <a:lvl7pPr marL="3200400" lvl="6" indent="-615950" algn="l">
              <a:spcBef>
                <a:spcPts val="1220"/>
              </a:spcBef>
              <a:spcAft>
                <a:spcPts val="0"/>
              </a:spcAft>
              <a:buClr>
                <a:schemeClr val="dk1"/>
              </a:buClr>
              <a:buSzPts val="6100"/>
              <a:buChar char="•"/>
              <a:defRPr sz="6100"/>
            </a:lvl7pPr>
            <a:lvl8pPr marL="3657600" lvl="7" indent="-615950" algn="l">
              <a:spcBef>
                <a:spcPts val="1220"/>
              </a:spcBef>
              <a:spcAft>
                <a:spcPts val="0"/>
              </a:spcAft>
              <a:buClr>
                <a:schemeClr val="dk1"/>
              </a:buClr>
              <a:buSzPts val="6100"/>
              <a:buChar char="•"/>
              <a:defRPr sz="6100"/>
            </a:lvl8pPr>
            <a:lvl9pPr marL="4114800" lvl="8" indent="-615950" algn="l">
              <a:spcBef>
                <a:spcPts val="1220"/>
              </a:spcBef>
              <a:spcAft>
                <a:spcPts val="0"/>
              </a:spcAft>
              <a:buClr>
                <a:schemeClr val="dk1"/>
              </a:buClr>
              <a:buSzPts val="6100"/>
              <a:buChar char="•"/>
              <a:defRPr sz="6100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1080135" y="30033758"/>
            <a:ext cx="5040630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7380924" y="30033758"/>
            <a:ext cx="6840855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15481936" y="30033758"/>
            <a:ext cx="5040630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1080135" y="1297666"/>
            <a:ext cx="19442430" cy="540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1080138" y="7253409"/>
            <a:ext cx="9544944" cy="3022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b" anchorCtr="0">
            <a:normAutofit/>
          </a:bodyPr>
          <a:lstStyle>
            <a:lvl1pPr marL="457200" lvl="0" indent="-228600" algn="l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None/>
              <a:defRPr sz="8100" b="1"/>
            </a:lvl1pPr>
            <a:lvl2pPr marL="914400" lvl="1" indent="-228600" algn="l">
              <a:spcBef>
                <a:spcPts val="1360"/>
              </a:spcBef>
              <a:spcAft>
                <a:spcPts val="0"/>
              </a:spcAft>
              <a:buClr>
                <a:schemeClr val="dk1"/>
              </a:buClr>
              <a:buSzPts val="6800"/>
              <a:buNone/>
              <a:defRPr sz="6800" b="1"/>
            </a:lvl2pPr>
            <a:lvl3pPr marL="1371600" lvl="2" indent="-228600" algn="l">
              <a:spcBef>
                <a:spcPts val="1220"/>
              </a:spcBef>
              <a:spcAft>
                <a:spcPts val="0"/>
              </a:spcAft>
              <a:buClr>
                <a:schemeClr val="dk1"/>
              </a:buClr>
              <a:buSzPts val="6100"/>
              <a:buNone/>
              <a:defRPr sz="6100" b="1"/>
            </a:lvl3pPr>
            <a:lvl4pPr marL="1828800" lvl="3" indent="-22860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 b="1"/>
            </a:lvl4pPr>
            <a:lvl5pPr marL="2286000" lvl="4" indent="-22860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 b="1"/>
            </a:lvl5pPr>
            <a:lvl6pPr marL="2743200" lvl="5" indent="-22860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 b="1"/>
            </a:lvl6pPr>
            <a:lvl7pPr marL="3200400" lvl="6" indent="-22860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 b="1"/>
            </a:lvl7pPr>
            <a:lvl8pPr marL="3657600" lvl="7" indent="-22860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 b="1"/>
            </a:lvl8pPr>
            <a:lvl9pPr marL="4114800" lvl="8" indent="-22860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1080138" y="10276284"/>
            <a:ext cx="9544944" cy="186698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t" anchorCtr="0">
            <a:normAutofit/>
          </a:bodyPr>
          <a:lstStyle>
            <a:lvl1pPr marL="457200" lvl="0" indent="-742950" algn="l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Char char="•"/>
              <a:defRPr sz="8100"/>
            </a:lvl1pPr>
            <a:lvl2pPr marL="914400" lvl="1" indent="-660400" algn="l">
              <a:spcBef>
                <a:spcPts val="1360"/>
              </a:spcBef>
              <a:spcAft>
                <a:spcPts val="0"/>
              </a:spcAft>
              <a:buClr>
                <a:schemeClr val="dk1"/>
              </a:buClr>
              <a:buSzPts val="6800"/>
              <a:buChar char="–"/>
              <a:defRPr sz="6800"/>
            </a:lvl2pPr>
            <a:lvl3pPr marL="1371600" lvl="2" indent="-615950" algn="l">
              <a:spcBef>
                <a:spcPts val="1220"/>
              </a:spcBef>
              <a:spcAft>
                <a:spcPts val="0"/>
              </a:spcAft>
              <a:buClr>
                <a:schemeClr val="dk1"/>
              </a:buClr>
              <a:buSzPts val="6100"/>
              <a:buChar char="•"/>
              <a:defRPr sz="6100"/>
            </a:lvl3pPr>
            <a:lvl4pPr marL="1828800" lvl="3" indent="-57150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Char char="–"/>
              <a:defRPr sz="5400"/>
            </a:lvl4pPr>
            <a:lvl5pPr marL="2286000" lvl="4" indent="-57150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Char char="»"/>
              <a:defRPr sz="5400"/>
            </a:lvl5pPr>
            <a:lvl6pPr marL="2743200" lvl="5" indent="-57150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6pPr>
            <a:lvl7pPr marL="3200400" lvl="6" indent="-57150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7pPr>
            <a:lvl8pPr marL="3657600" lvl="7" indent="-57150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8pPr>
            <a:lvl9pPr marL="4114800" lvl="8" indent="-57150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10973875" y="7253409"/>
            <a:ext cx="9548693" cy="3022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b" anchorCtr="0">
            <a:normAutofit/>
          </a:bodyPr>
          <a:lstStyle>
            <a:lvl1pPr marL="457200" lvl="0" indent="-228600" algn="l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None/>
              <a:defRPr sz="8100" b="1"/>
            </a:lvl1pPr>
            <a:lvl2pPr marL="914400" lvl="1" indent="-228600" algn="l">
              <a:spcBef>
                <a:spcPts val="1360"/>
              </a:spcBef>
              <a:spcAft>
                <a:spcPts val="0"/>
              </a:spcAft>
              <a:buClr>
                <a:schemeClr val="dk1"/>
              </a:buClr>
              <a:buSzPts val="6800"/>
              <a:buNone/>
              <a:defRPr sz="6800" b="1"/>
            </a:lvl2pPr>
            <a:lvl3pPr marL="1371600" lvl="2" indent="-228600" algn="l">
              <a:spcBef>
                <a:spcPts val="1220"/>
              </a:spcBef>
              <a:spcAft>
                <a:spcPts val="0"/>
              </a:spcAft>
              <a:buClr>
                <a:schemeClr val="dk1"/>
              </a:buClr>
              <a:buSzPts val="6100"/>
              <a:buNone/>
              <a:defRPr sz="6100" b="1"/>
            </a:lvl3pPr>
            <a:lvl4pPr marL="1828800" lvl="3" indent="-22860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 b="1"/>
            </a:lvl4pPr>
            <a:lvl5pPr marL="2286000" lvl="4" indent="-22860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 b="1"/>
            </a:lvl5pPr>
            <a:lvl6pPr marL="2743200" lvl="5" indent="-22860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 b="1"/>
            </a:lvl6pPr>
            <a:lvl7pPr marL="3200400" lvl="6" indent="-22860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 b="1"/>
            </a:lvl7pPr>
            <a:lvl8pPr marL="3657600" lvl="7" indent="-22860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 b="1"/>
            </a:lvl8pPr>
            <a:lvl9pPr marL="4114800" lvl="8" indent="-22860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None/>
              <a:defRPr sz="540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10973875" y="10276284"/>
            <a:ext cx="9548693" cy="186698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t" anchorCtr="0">
            <a:normAutofit/>
          </a:bodyPr>
          <a:lstStyle>
            <a:lvl1pPr marL="457200" lvl="0" indent="-742950" algn="l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Char char="•"/>
              <a:defRPr sz="8100"/>
            </a:lvl1pPr>
            <a:lvl2pPr marL="914400" lvl="1" indent="-660400" algn="l">
              <a:spcBef>
                <a:spcPts val="1360"/>
              </a:spcBef>
              <a:spcAft>
                <a:spcPts val="0"/>
              </a:spcAft>
              <a:buClr>
                <a:schemeClr val="dk1"/>
              </a:buClr>
              <a:buSzPts val="6800"/>
              <a:buChar char="–"/>
              <a:defRPr sz="6800"/>
            </a:lvl2pPr>
            <a:lvl3pPr marL="1371600" lvl="2" indent="-615950" algn="l">
              <a:spcBef>
                <a:spcPts val="1220"/>
              </a:spcBef>
              <a:spcAft>
                <a:spcPts val="0"/>
              </a:spcAft>
              <a:buClr>
                <a:schemeClr val="dk1"/>
              </a:buClr>
              <a:buSzPts val="6100"/>
              <a:buChar char="•"/>
              <a:defRPr sz="6100"/>
            </a:lvl3pPr>
            <a:lvl4pPr marL="1828800" lvl="3" indent="-57150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Char char="–"/>
              <a:defRPr sz="5400"/>
            </a:lvl4pPr>
            <a:lvl5pPr marL="2286000" lvl="4" indent="-57150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Char char="»"/>
              <a:defRPr sz="5400"/>
            </a:lvl5pPr>
            <a:lvl6pPr marL="2743200" lvl="5" indent="-57150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6pPr>
            <a:lvl7pPr marL="3200400" lvl="6" indent="-57150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7pPr>
            <a:lvl8pPr marL="3657600" lvl="7" indent="-57150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8pPr>
            <a:lvl9pPr marL="4114800" lvl="8" indent="-57150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1080135" y="30033758"/>
            <a:ext cx="5040630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7380924" y="30033758"/>
            <a:ext cx="6840855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15481936" y="30033758"/>
            <a:ext cx="5040630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1080135" y="1297666"/>
            <a:ext cx="19442430" cy="540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1080135" y="30033758"/>
            <a:ext cx="5040630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7380924" y="30033758"/>
            <a:ext cx="6840855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15481936" y="30033758"/>
            <a:ext cx="5040630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1080135" y="30033758"/>
            <a:ext cx="5040630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ftr" idx="11"/>
          </p:nvPr>
        </p:nvSpPr>
        <p:spPr>
          <a:xfrm>
            <a:off x="7380924" y="30033758"/>
            <a:ext cx="6840855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15481936" y="30033758"/>
            <a:ext cx="5040630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1080137" y="1290163"/>
            <a:ext cx="7107140" cy="54906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800"/>
              <a:buFont typeface="Calibri"/>
              <a:buNone/>
              <a:defRPr sz="68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446057" y="1290164"/>
            <a:ext cx="12076511" cy="27655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t" anchorCtr="0">
            <a:normAutofit/>
          </a:bodyPr>
          <a:lstStyle>
            <a:lvl1pPr marL="457200" lvl="0" indent="-914400" algn="l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ts val="10800"/>
              <a:buChar char="•"/>
              <a:defRPr sz="10800"/>
            </a:lvl1pPr>
            <a:lvl2pPr marL="914400" lvl="1" indent="-831850" algn="l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Char char="–"/>
              <a:defRPr sz="9500"/>
            </a:lvl2pPr>
            <a:lvl3pPr marL="1371600" lvl="2" indent="-742950" algn="l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Char char="•"/>
              <a:defRPr sz="8100"/>
            </a:lvl3pPr>
            <a:lvl4pPr marL="1828800" lvl="3" indent="-660400" algn="l">
              <a:spcBef>
                <a:spcPts val="1360"/>
              </a:spcBef>
              <a:spcAft>
                <a:spcPts val="0"/>
              </a:spcAft>
              <a:buClr>
                <a:schemeClr val="dk1"/>
              </a:buClr>
              <a:buSzPts val="6800"/>
              <a:buChar char="–"/>
              <a:defRPr sz="6800"/>
            </a:lvl4pPr>
            <a:lvl5pPr marL="2286000" lvl="4" indent="-660400" algn="l">
              <a:spcBef>
                <a:spcPts val="1360"/>
              </a:spcBef>
              <a:spcAft>
                <a:spcPts val="0"/>
              </a:spcAft>
              <a:buClr>
                <a:schemeClr val="dk1"/>
              </a:buClr>
              <a:buSzPts val="6800"/>
              <a:buChar char="»"/>
              <a:defRPr sz="6800"/>
            </a:lvl5pPr>
            <a:lvl6pPr marL="2743200" lvl="5" indent="-660400" algn="l">
              <a:spcBef>
                <a:spcPts val="1360"/>
              </a:spcBef>
              <a:spcAft>
                <a:spcPts val="0"/>
              </a:spcAft>
              <a:buClr>
                <a:schemeClr val="dk1"/>
              </a:buClr>
              <a:buSzPts val="6800"/>
              <a:buChar char="•"/>
              <a:defRPr sz="6800"/>
            </a:lvl6pPr>
            <a:lvl7pPr marL="3200400" lvl="6" indent="-660400" algn="l">
              <a:spcBef>
                <a:spcPts val="1360"/>
              </a:spcBef>
              <a:spcAft>
                <a:spcPts val="0"/>
              </a:spcAft>
              <a:buClr>
                <a:schemeClr val="dk1"/>
              </a:buClr>
              <a:buSzPts val="6800"/>
              <a:buChar char="•"/>
              <a:defRPr sz="6800"/>
            </a:lvl7pPr>
            <a:lvl8pPr marL="3657600" lvl="7" indent="-660400" algn="l">
              <a:spcBef>
                <a:spcPts val="1360"/>
              </a:spcBef>
              <a:spcAft>
                <a:spcPts val="0"/>
              </a:spcAft>
              <a:buClr>
                <a:schemeClr val="dk1"/>
              </a:buClr>
              <a:buSzPts val="6800"/>
              <a:buChar char="•"/>
              <a:defRPr sz="6800"/>
            </a:lvl8pPr>
            <a:lvl9pPr marL="4114800" lvl="8" indent="-660400" algn="l">
              <a:spcBef>
                <a:spcPts val="1360"/>
              </a:spcBef>
              <a:spcAft>
                <a:spcPts val="0"/>
              </a:spcAft>
              <a:buClr>
                <a:schemeClr val="dk1"/>
              </a:buClr>
              <a:buSzPts val="6800"/>
              <a:buChar char="•"/>
              <a:defRPr sz="68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1080137" y="6780850"/>
            <a:ext cx="7107140" cy="221652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t" anchorCtr="0">
            <a:normAutofit/>
          </a:bodyPr>
          <a:lstStyle>
            <a:lvl1pPr marL="457200" lvl="0" indent="-228600" algn="l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None/>
              <a:defRPr sz="4700"/>
            </a:lvl1pPr>
            <a:lvl2pPr marL="914400" lvl="1" indent="-228600" algn="l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2pPr>
            <a:lvl3pPr marL="1371600" lvl="2" indent="-228600" algn="l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/>
            </a:lvl8pPr>
            <a:lvl9pPr marL="4114800" lvl="8" indent="-22860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1080135" y="30033758"/>
            <a:ext cx="5040630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7380924" y="30033758"/>
            <a:ext cx="6840855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15481936" y="30033758"/>
            <a:ext cx="5040630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4234280" y="22682838"/>
            <a:ext cx="12961620" cy="26778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800"/>
              <a:buFont typeface="Calibri"/>
              <a:buNone/>
              <a:defRPr sz="68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>
            <a:spLocks noGrp="1"/>
          </p:cNvSpPr>
          <p:nvPr>
            <p:ph type="pic" idx="2"/>
          </p:nvPr>
        </p:nvSpPr>
        <p:spPr>
          <a:xfrm>
            <a:off x="4234280" y="2895361"/>
            <a:ext cx="12961620" cy="1944243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4234280" y="25360675"/>
            <a:ext cx="12961620" cy="38029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t" anchorCtr="0">
            <a:normAutofit/>
          </a:bodyPr>
          <a:lstStyle>
            <a:lvl1pPr marL="457200" lvl="0" indent="-228600" algn="l">
              <a:spcBef>
                <a:spcPts val="940"/>
              </a:spcBef>
              <a:spcAft>
                <a:spcPts val="0"/>
              </a:spcAft>
              <a:buClr>
                <a:schemeClr val="dk1"/>
              </a:buClr>
              <a:buSzPts val="4700"/>
              <a:buNone/>
              <a:defRPr sz="4700"/>
            </a:lvl1pPr>
            <a:lvl2pPr marL="914400" lvl="1" indent="-228600" algn="l">
              <a:spcBef>
                <a:spcPts val="820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4100"/>
            </a:lvl2pPr>
            <a:lvl3pPr marL="1371600" lvl="2" indent="-228600" algn="l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None/>
              <a:defRPr sz="3400"/>
            </a:lvl3pPr>
            <a:lvl4pPr marL="1828800" lvl="3" indent="-22860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/>
            </a:lvl4pPr>
            <a:lvl5pPr marL="2286000" lvl="4" indent="-22860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/>
            </a:lvl5pPr>
            <a:lvl6pPr marL="2743200" lvl="5" indent="-22860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/>
            </a:lvl6pPr>
            <a:lvl7pPr marL="3200400" lvl="6" indent="-22860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/>
            </a:lvl7pPr>
            <a:lvl8pPr marL="3657600" lvl="7" indent="-22860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/>
            </a:lvl8pPr>
            <a:lvl9pPr marL="4114800" lvl="8" indent="-22860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1080135" y="30033758"/>
            <a:ext cx="5040630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7380924" y="30033758"/>
            <a:ext cx="6840855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15481936" y="30033758"/>
            <a:ext cx="5040630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1080135" y="1297666"/>
            <a:ext cx="19442430" cy="5400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00"/>
              <a:buFont typeface="Calibri"/>
              <a:buNone/>
              <a:defRPr sz="14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1080135" y="7560951"/>
            <a:ext cx="19442430" cy="21385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t" anchorCtr="0">
            <a:normAutofit/>
          </a:bodyPr>
          <a:lstStyle>
            <a:lvl1pPr marL="457200" marR="0" lvl="0" indent="-914400" algn="l" rtl="0">
              <a:spcBef>
                <a:spcPts val="2160"/>
              </a:spcBef>
              <a:spcAft>
                <a:spcPts val="0"/>
              </a:spcAft>
              <a:buClr>
                <a:schemeClr val="dk1"/>
              </a:buClr>
              <a:buSzPts val="10800"/>
              <a:buFont typeface="Arial"/>
              <a:buChar char="•"/>
              <a:defRPr sz="10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831850" algn="l" rtl="0">
              <a:spcBef>
                <a:spcPts val="1900"/>
              </a:spcBef>
              <a:spcAft>
                <a:spcPts val="0"/>
              </a:spcAft>
              <a:buClr>
                <a:schemeClr val="dk1"/>
              </a:buClr>
              <a:buSzPts val="9500"/>
              <a:buFont typeface="Arial"/>
              <a:buChar char="–"/>
              <a:defRPr sz="9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742950" algn="l" rtl="0">
              <a:spcBef>
                <a:spcPts val="1620"/>
              </a:spcBef>
              <a:spcAft>
                <a:spcPts val="0"/>
              </a:spcAft>
              <a:buClr>
                <a:schemeClr val="dk1"/>
              </a:buClr>
              <a:buSzPts val="8100"/>
              <a:buFont typeface="Arial"/>
              <a:buChar char="•"/>
              <a:defRPr sz="8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660400" algn="l" rtl="0">
              <a:spcBef>
                <a:spcPts val="1360"/>
              </a:spcBef>
              <a:spcAft>
                <a:spcPts val="0"/>
              </a:spcAft>
              <a:buClr>
                <a:schemeClr val="dk1"/>
              </a:buClr>
              <a:buSzPts val="6800"/>
              <a:buFont typeface="Arial"/>
              <a:buChar char="–"/>
              <a:defRPr sz="6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660400" algn="l" rtl="0">
              <a:spcBef>
                <a:spcPts val="1360"/>
              </a:spcBef>
              <a:spcAft>
                <a:spcPts val="0"/>
              </a:spcAft>
              <a:buClr>
                <a:schemeClr val="dk1"/>
              </a:buClr>
              <a:buSzPts val="6800"/>
              <a:buFont typeface="Arial"/>
              <a:buChar char="»"/>
              <a:defRPr sz="6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660400" algn="l" rtl="0">
              <a:spcBef>
                <a:spcPts val="1360"/>
              </a:spcBef>
              <a:spcAft>
                <a:spcPts val="0"/>
              </a:spcAft>
              <a:buClr>
                <a:schemeClr val="dk1"/>
              </a:buClr>
              <a:buSzPts val="6800"/>
              <a:buFont typeface="Arial"/>
              <a:buChar char="•"/>
              <a:defRPr sz="6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660400" algn="l" rtl="0">
              <a:spcBef>
                <a:spcPts val="1360"/>
              </a:spcBef>
              <a:spcAft>
                <a:spcPts val="0"/>
              </a:spcAft>
              <a:buClr>
                <a:schemeClr val="dk1"/>
              </a:buClr>
              <a:buSzPts val="6800"/>
              <a:buFont typeface="Arial"/>
              <a:buChar char="•"/>
              <a:defRPr sz="6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660400" algn="l" rtl="0">
              <a:spcBef>
                <a:spcPts val="1360"/>
              </a:spcBef>
              <a:spcAft>
                <a:spcPts val="0"/>
              </a:spcAft>
              <a:buClr>
                <a:schemeClr val="dk1"/>
              </a:buClr>
              <a:buSzPts val="6800"/>
              <a:buFont typeface="Arial"/>
              <a:buChar char="•"/>
              <a:defRPr sz="6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660400" algn="l" rtl="0">
              <a:spcBef>
                <a:spcPts val="1360"/>
              </a:spcBef>
              <a:spcAft>
                <a:spcPts val="0"/>
              </a:spcAft>
              <a:buClr>
                <a:schemeClr val="dk1"/>
              </a:buClr>
              <a:buSzPts val="6800"/>
              <a:buFont typeface="Arial"/>
              <a:buChar char="•"/>
              <a:defRPr sz="6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1080135" y="30033758"/>
            <a:ext cx="5040630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4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7380924" y="30033758"/>
            <a:ext cx="6840855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15481936" y="30033758"/>
            <a:ext cx="5040630" cy="17252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08575" tIns="154275" rIns="308575" bIns="1542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4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4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4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4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4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4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4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4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41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/>
          <p:nvPr/>
        </p:nvSpPr>
        <p:spPr>
          <a:xfrm>
            <a:off x="3445470" y="10783168"/>
            <a:ext cx="184731" cy="10310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1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11225832" y="17684559"/>
            <a:ext cx="1942601" cy="800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Figura 1: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Fonte:</a:t>
            </a:r>
            <a:endParaRPr/>
          </a:p>
        </p:txBody>
      </p:sp>
      <p:grpSp>
        <p:nvGrpSpPr>
          <p:cNvPr id="91" name="Google Shape;91;p1"/>
          <p:cNvGrpSpPr/>
          <p:nvPr/>
        </p:nvGrpSpPr>
        <p:grpSpPr>
          <a:xfrm>
            <a:off x="460994" y="5118081"/>
            <a:ext cx="20637500" cy="23045287"/>
            <a:chOff x="1028700" y="3504680"/>
            <a:chExt cx="20637500" cy="25953002"/>
          </a:xfrm>
        </p:grpSpPr>
        <p:sp>
          <p:nvSpPr>
            <p:cNvPr id="92" name="Google Shape;92;p1"/>
            <p:cNvSpPr txBox="1"/>
            <p:nvPr/>
          </p:nvSpPr>
          <p:spPr>
            <a:xfrm>
              <a:off x="1028700" y="4312715"/>
              <a:ext cx="20545425" cy="201029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700" b="1" i="1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TAL, Fulano de</a:t>
              </a:r>
            </a:p>
            <a:p>
              <a:pPr marL="0" marR="0" lvl="0" indent="0" algn="ctr" rtl="0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700" b="1" i="1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Orientação</a:t>
              </a:r>
              <a:r>
                <a:rPr lang="en-US" sz="2700" b="1" i="1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:   </a:t>
              </a:r>
              <a:r>
                <a:rPr lang="en-US" sz="2700" b="1" i="1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Coorientação</a:t>
              </a:r>
              <a:r>
                <a:rPr lang="en-US" sz="2700" b="1" i="1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:</a:t>
              </a:r>
              <a:endParaRPr sz="2700" b="1" i="1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endParaRPr>
            </a:p>
            <a:p>
              <a:pPr marL="0" marR="0" lvl="0" indent="0" algn="ctr" rtl="0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300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Instituição</a:t>
              </a:r>
              <a:endParaRPr sz="2300" i="1" dirty="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endParaRPr>
            </a:p>
            <a:p>
              <a:pPr marL="0" marR="0" lvl="0" indent="0" algn="ctr" rtl="0">
                <a:lnSpc>
                  <a:spcPct val="11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300" i="1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e-mail: </a:t>
              </a:r>
              <a:r>
                <a:rPr lang="en-US" sz="2300" i="1" dirty="0" err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fulanodetal@xxxxxx.xxxx.xx</a:t>
              </a:r>
              <a:endParaRPr dirty="0"/>
            </a:p>
          </p:txBody>
        </p:sp>
        <p:sp>
          <p:nvSpPr>
            <p:cNvPr id="93" name="Google Shape;93;p1"/>
            <p:cNvSpPr txBox="1"/>
            <p:nvPr/>
          </p:nvSpPr>
          <p:spPr>
            <a:xfrm>
              <a:off x="1423988" y="11855646"/>
              <a:ext cx="9504362" cy="62389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000" b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TÍTULO DO PÔSTER</a:t>
              </a:r>
              <a:endParaRPr sz="30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94" name="Google Shape;94;p1"/>
            <p:cNvSpPr txBox="1"/>
            <p:nvPr/>
          </p:nvSpPr>
          <p:spPr>
            <a:xfrm>
              <a:off x="1423988" y="6986588"/>
              <a:ext cx="9471025" cy="369139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30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Este é um modelo que descreve o estilo a ser utilizado na confecção dos pôsteres para exibição na V Mostra de Tecnologia da FUNEC Riacho.</a:t>
              </a:r>
              <a:endParaRPr/>
            </a:p>
            <a:p>
              <a:pPr marL="0" marR="0" lvl="0" indent="0" algn="just" rtl="0">
                <a:spcBef>
                  <a:spcPts val="1150"/>
                </a:spcBef>
                <a:spcAft>
                  <a:spcPts val="0"/>
                </a:spcAft>
                <a:buNone/>
              </a:pPr>
              <a:r>
                <a:rPr lang="en-US" sz="230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O pôster dever seguir esse formato padrão, além de seguir todas as instruções abaixo. O pôster deverá ser confeccionado no tamanho 60x90 cm, em gloss paper ou lona.</a:t>
              </a:r>
              <a:endParaRPr/>
            </a:p>
            <a:p>
              <a:pPr marL="0" marR="0" lvl="0" indent="0" algn="just" rtl="0">
                <a:spcBef>
                  <a:spcPts val="1150"/>
                </a:spcBef>
                <a:spcAft>
                  <a:spcPts val="0"/>
                </a:spcAft>
                <a:buNone/>
              </a:pPr>
              <a:r>
                <a:rPr lang="en-US" sz="230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Durante o evento, o pôster deverá ser exposto, apresentado e passar por avaliação.</a:t>
              </a:r>
              <a:endParaRPr/>
            </a:p>
          </p:txBody>
        </p:sp>
        <p:sp>
          <p:nvSpPr>
            <p:cNvPr id="95" name="Google Shape;95;p1"/>
            <p:cNvSpPr txBox="1"/>
            <p:nvPr/>
          </p:nvSpPr>
          <p:spPr>
            <a:xfrm>
              <a:off x="1542905" y="24476955"/>
              <a:ext cx="9574213" cy="62389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000" b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SEÇÕES E SUBSEÇÕES</a:t>
              </a:r>
              <a:endParaRPr sz="30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96" name="Google Shape;96;p1"/>
            <p:cNvSpPr txBox="1"/>
            <p:nvPr/>
          </p:nvSpPr>
          <p:spPr>
            <a:xfrm>
              <a:off x="1417638" y="12519220"/>
              <a:ext cx="9498012" cy="121920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just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30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O título deve estar em caixa alta, centralizado, fonte verdana, preferencialmente no tamanho 50 em negrito. </a:t>
              </a:r>
              <a:endParaRPr/>
            </a:p>
          </p:txBody>
        </p:sp>
        <p:sp>
          <p:nvSpPr>
            <p:cNvPr id="97" name="Google Shape;97;p1"/>
            <p:cNvSpPr txBox="1"/>
            <p:nvPr/>
          </p:nvSpPr>
          <p:spPr>
            <a:xfrm>
              <a:off x="1542905" y="25168383"/>
              <a:ext cx="9542463" cy="428929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just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30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As seções devem estar em caixa alta, alinhamento à esquerda, com fonte verdana, tamanho 32 em negrito.</a:t>
              </a:r>
              <a:endParaRPr/>
            </a:p>
            <a:p>
              <a:pPr marL="0" marR="0" lvl="0" indent="0" algn="just" rtl="0">
                <a:lnSpc>
                  <a:spcPct val="150000"/>
                </a:lnSpc>
                <a:spcBef>
                  <a:spcPts val="1150"/>
                </a:spcBef>
                <a:spcAft>
                  <a:spcPts val="0"/>
                </a:spcAft>
                <a:buNone/>
              </a:pPr>
              <a:r>
                <a:rPr lang="en-US" sz="2300" b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Subseções</a:t>
              </a:r>
              <a:endParaRPr sz="23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endParaRPr>
            </a:p>
            <a:p>
              <a:pPr marL="0" marR="0" lvl="0" indent="0" algn="just" rtl="0">
                <a:lnSpc>
                  <a:spcPct val="150000"/>
                </a:lnSpc>
                <a:spcBef>
                  <a:spcPts val="1150"/>
                </a:spcBef>
                <a:spcAft>
                  <a:spcPts val="0"/>
                </a:spcAft>
                <a:buNone/>
              </a:pPr>
              <a:r>
                <a:rPr lang="en-US" sz="230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As subseções devem estar com alinhamento à esquerda, com fonte verdana, tamanho 24, em negrito.</a:t>
              </a:r>
              <a:endParaRPr/>
            </a:p>
            <a:p>
              <a:pPr marL="0" marR="0" lvl="0" indent="0" algn="just" rtl="0">
                <a:lnSpc>
                  <a:spcPct val="150000"/>
                </a:lnSpc>
                <a:spcBef>
                  <a:spcPts val="1150"/>
                </a:spcBef>
                <a:spcAft>
                  <a:spcPts val="0"/>
                </a:spcAft>
                <a:buNone/>
              </a:pPr>
              <a:r>
                <a:rPr lang="en-US" sz="23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(</a:t>
              </a:r>
              <a:r>
                <a:rPr lang="en-US" sz="230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Veja exemplo acima!)</a:t>
              </a:r>
              <a:endParaRPr/>
            </a:p>
          </p:txBody>
        </p:sp>
        <p:sp>
          <p:nvSpPr>
            <p:cNvPr id="98" name="Google Shape;98;p1"/>
            <p:cNvSpPr txBox="1"/>
            <p:nvPr/>
          </p:nvSpPr>
          <p:spPr>
            <a:xfrm>
              <a:off x="1474324" y="21480762"/>
              <a:ext cx="9582150" cy="62389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000" b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TEXTO</a:t>
              </a:r>
              <a:endParaRPr sz="30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99" name="Google Shape;99;p1"/>
            <p:cNvSpPr txBox="1"/>
            <p:nvPr/>
          </p:nvSpPr>
          <p:spPr>
            <a:xfrm>
              <a:off x="1542905" y="22325842"/>
              <a:ext cx="9610725" cy="181710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just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30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O texto deve ter alinhamento justificado, fonte verdana, tamanho 24, espaçamento entre linhas 1,5 cm e 0,5 cm antes de cada parágrafo.</a:t>
              </a:r>
              <a:endParaRPr/>
            </a:p>
          </p:txBody>
        </p:sp>
        <p:sp>
          <p:nvSpPr>
            <p:cNvPr id="100" name="Google Shape;100;p1"/>
            <p:cNvSpPr txBox="1"/>
            <p:nvPr/>
          </p:nvSpPr>
          <p:spPr>
            <a:xfrm>
              <a:off x="12217400" y="7078663"/>
              <a:ext cx="9448800" cy="62389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000" b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FIGURAS E TABELAS</a:t>
              </a:r>
              <a:endParaRPr sz="30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01" name="Google Shape;101;p1"/>
            <p:cNvSpPr txBox="1"/>
            <p:nvPr/>
          </p:nvSpPr>
          <p:spPr>
            <a:xfrm>
              <a:off x="12193588" y="19862800"/>
              <a:ext cx="9445625" cy="181710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just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30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As referências devem ser feitas respeitando-se as normas definidas pela ABNT. Somente deverão ser apresentadas as referências citadas no próprio pôster.</a:t>
              </a:r>
              <a:endParaRPr/>
            </a:p>
          </p:txBody>
        </p:sp>
        <p:sp>
          <p:nvSpPr>
            <p:cNvPr id="102" name="Google Shape;102;p1"/>
            <p:cNvSpPr txBox="1"/>
            <p:nvPr/>
          </p:nvSpPr>
          <p:spPr>
            <a:xfrm>
              <a:off x="12207875" y="19099213"/>
              <a:ext cx="9447213" cy="62389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000" b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REFERÊNCIAS</a:t>
              </a:r>
              <a:endParaRPr sz="30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03" name="Google Shape;103;p1"/>
            <p:cNvSpPr txBox="1"/>
            <p:nvPr/>
          </p:nvSpPr>
          <p:spPr>
            <a:xfrm>
              <a:off x="12222163" y="7881938"/>
              <a:ext cx="9440862" cy="408999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just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30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As figuras deverão estar em boa qualidade. </a:t>
              </a:r>
              <a:endParaRPr/>
            </a:p>
            <a:p>
              <a:pPr marL="0" marR="0" lvl="0" indent="0" algn="just" rtl="0">
                <a:lnSpc>
                  <a:spcPct val="150000"/>
                </a:lnSpc>
                <a:spcBef>
                  <a:spcPts val="1150"/>
                </a:spcBef>
                <a:spcAft>
                  <a:spcPts val="0"/>
                </a:spcAft>
                <a:buNone/>
              </a:pPr>
              <a:r>
                <a:rPr lang="en-US" sz="230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As legendas das figuras e/ou tabelas (exemplo: FIGURA 1), devem estar com fonte verdana, tamanho 24, negrito e centralizada.</a:t>
              </a:r>
              <a:endParaRPr/>
            </a:p>
            <a:p>
              <a:pPr marL="0" marR="0" lvl="0" indent="0" algn="just" rtl="0">
                <a:lnSpc>
                  <a:spcPct val="150000"/>
                </a:lnSpc>
                <a:spcBef>
                  <a:spcPts val="1150"/>
                </a:spcBef>
                <a:spcAft>
                  <a:spcPts val="0"/>
                </a:spcAft>
                <a:buNone/>
              </a:pPr>
              <a:r>
                <a:rPr lang="en-US" sz="230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As figuras e tabelas obtidas de referências bibliográficas deverão apresentar a fonte. </a:t>
              </a:r>
              <a:endParaRPr/>
            </a:p>
          </p:txBody>
        </p:sp>
        <p:sp>
          <p:nvSpPr>
            <p:cNvPr id="104" name="Google Shape;104;p1"/>
            <p:cNvSpPr txBox="1"/>
            <p:nvPr/>
          </p:nvSpPr>
          <p:spPr>
            <a:xfrm>
              <a:off x="12211050" y="22610496"/>
              <a:ext cx="9375775" cy="62389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000" b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REFERÊNCIAS (exemplo)</a:t>
              </a:r>
              <a:endParaRPr sz="30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05" name="Google Shape;105;p1"/>
            <p:cNvSpPr txBox="1"/>
            <p:nvPr/>
          </p:nvSpPr>
          <p:spPr>
            <a:xfrm>
              <a:off x="12201525" y="23524896"/>
              <a:ext cx="9396413" cy="361080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just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30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SANTOS, Bruno A. </a:t>
              </a:r>
              <a:r>
                <a:rPr lang="en-US" sz="2300" b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Aspectos conceituais e arquiteturais para a criação de linhagens de agentes de software cognitivos e situados.</a:t>
              </a:r>
              <a:r>
                <a:rPr lang="en-US" sz="230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 2003. 130f. Dissertação (Mestrado em Tecnologia – Manufatura Integrada por Computador) – Centro Federal de Educação Tecnológica de Minas Gerais, Belo Horizonte, 2003.</a:t>
              </a:r>
              <a:endParaRPr sz="23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06" name="Google Shape;106;p1"/>
            <p:cNvSpPr txBox="1"/>
            <p:nvPr/>
          </p:nvSpPr>
          <p:spPr>
            <a:xfrm>
              <a:off x="1428750" y="14768164"/>
              <a:ext cx="9498013" cy="648160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just" rtl="0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30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O nome do(s) autor(es) deve(m) estar centralizado, com fonte verdana, tamanho 28, em negrito. Em caso de mais de um autor, os nomes deverão estar dispostos na mesma linha e separados por vírgulas. Inicialmente, apresenta-se o sobrenome, em caixa alta, seguido do restante do nome.</a:t>
              </a:r>
              <a:endParaRPr/>
            </a:p>
            <a:p>
              <a:pPr marL="0" marR="0" lvl="0" indent="0" algn="just" rtl="0">
                <a:lnSpc>
                  <a:spcPct val="150000"/>
                </a:lnSpc>
                <a:spcBef>
                  <a:spcPts val="1150"/>
                </a:spcBef>
                <a:spcAft>
                  <a:spcPts val="0"/>
                </a:spcAft>
                <a:buNone/>
              </a:pPr>
              <a:r>
                <a:rPr lang="en-US" sz="230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Nas linhas seguintes, deverão aparecer, respectivamente, o nome da instituição e e-mail dos autores. As informações deverão estar centralizadas, com fonte verdana, tamanho 24. Os e-mails deverão estar em itálico, excepcionalmente.</a:t>
              </a:r>
              <a:endParaRPr/>
            </a:p>
            <a:p>
              <a:pPr marL="0" marR="0" lvl="0" indent="0" algn="just" rtl="0">
                <a:lnSpc>
                  <a:spcPct val="150000"/>
                </a:lnSpc>
                <a:spcBef>
                  <a:spcPts val="1150"/>
                </a:spcBef>
                <a:spcAft>
                  <a:spcPts val="0"/>
                </a:spcAft>
                <a:buNone/>
              </a:pPr>
              <a:r>
                <a:rPr lang="en-US" sz="230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(Veja exemplo no alto do pôster!)</a:t>
              </a:r>
              <a:endParaRPr sz="23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07" name="Google Shape;107;p1"/>
            <p:cNvSpPr txBox="1"/>
            <p:nvPr/>
          </p:nvSpPr>
          <p:spPr>
            <a:xfrm>
              <a:off x="1411288" y="14101414"/>
              <a:ext cx="9504362" cy="62389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just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3000" b="1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IDENTIFICAÇÃO DOS AUTORES</a:t>
              </a:r>
              <a:endParaRPr sz="30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endParaRPr>
            </a:p>
          </p:txBody>
        </p:sp>
        <p:sp>
          <p:nvSpPr>
            <p:cNvPr id="108" name="Google Shape;108;p1"/>
            <p:cNvSpPr txBox="1"/>
            <p:nvPr/>
          </p:nvSpPr>
          <p:spPr>
            <a:xfrm>
              <a:off x="3021013" y="3504680"/>
              <a:ext cx="16629062" cy="91942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4700" b="1" i="1" dirty="0">
                  <a:solidFill>
                    <a:schemeClr val="dk1"/>
                  </a:solidFill>
                  <a:latin typeface="Verdana"/>
                  <a:ea typeface="Verdana"/>
                  <a:cs typeface="Verdana"/>
                  <a:sym typeface="Verdana"/>
                </a:rPr>
                <a:t>TÍTULO DO PÔSTER</a:t>
              </a:r>
              <a:endParaRPr dirty="0"/>
            </a:p>
          </p:txBody>
        </p:sp>
      </p:grpSp>
      <p:sp>
        <p:nvSpPr>
          <p:cNvPr id="109" name="Google Shape;109;p1"/>
          <p:cNvSpPr/>
          <p:nvPr/>
        </p:nvSpPr>
        <p:spPr>
          <a:xfrm>
            <a:off x="11578703" y="12961665"/>
            <a:ext cx="9375775" cy="4392488"/>
          </a:xfrm>
          <a:prstGeom prst="rect">
            <a:avLst/>
          </a:prstGeom>
          <a:solidFill>
            <a:srgbClr val="FDE9D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1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0" name="Google Shape;110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33450" y="800100"/>
            <a:ext cx="20021023" cy="3724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p1"/>
          <p:cNvPicPr preferRelativeResize="0"/>
          <p:nvPr/>
        </p:nvPicPr>
        <p:blipFill rotWithShape="1">
          <a:blip r:embed="rId4">
            <a:alphaModFix/>
          </a:blip>
          <a:srcRect t="22529" b="18010"/>
          <a:stretch/>
        </p:blipFill>
        <p:spPr>
          <a:xfrm>
            <a:off x="1123950" y="29257100"/>
            <a:ext cx="19830523" cy="2061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446</Words>
  <Application>Microsoft Office PowerPoint</Application>
  <PresentationFormat>Personalizar</PresentationFormat>
  <Paragraphs>32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Fercout</dc:creator>
  <cp:lastModifiedBy>Paulo Henrique Rodrigues</cp:lastModifiedBy>
  <cp:revision>1</cp:revision>
  <dcterms:created xsi:type="dcterms:W3CDTF">2012-04-10T22:32:41Z</dcterms:created>
  <dcterms:modified xsi:type="dcterms:W3CDTF">2023-09-26T22:41:04Z</dcterms:modified>
</cp:coreProperties>
</file>