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602700" cy="324040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000000"/>
          </p15:clr>
        </p15:guide>
        <p15:guide id="2" pos="6804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FxQ+g6s2QpNrLcRunfIc42g4h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3234" y="90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620203" y="10066266"/>
            <a:ext cx="18362295" cy="694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240405" y="18362296"/>
            <a:ext cx="15121890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lvl="0" algn="ctr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SzPts val="10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08763" y="8532323"/>
            <a:ext cx="21385174" cy="19442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-4860607" y="18339796"/>
            <a:ext cx="36859607" cy="364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2331538" y="14874363"/>
            <a:ext cx="36859607" cy="105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080135" y="7560951"/>
            <a:ext cx="19442430" cy="2138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706466" y="20822604"/>
            <a:ext cx="18362295" cy="643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0"/>
              <a:buFont typeface="Calibri"/>
              <a:buNone/>
              <a:defRPr sz="135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706466" y="13734223"/>
            <a:ext cx="18362295" cy="7088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marL="457200" lvl="0" indent="-228600" algn="l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 sz="68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220"/>
              </a:spcBef>
              <a:spcAft>
                <a:spcPts val="0"/>
              </a:spcAft>
              <a:buClr>
                <a:srgbClr val="888888"/>
              </a:buClr>
              <a:buSzPts val="6100"/>
              <a:buNone/>
              <a:defRPr sz="61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10103" y="10081263"/>
            <a:ext cx="7110889" cy="28511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3pPr>
            <a:lvl4pPr marL="1828800" lvl="3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–"/>
              <a:defRPr sz="6100"/>
            </a:lvl4pPr>
            <a:lvl5pPr marL="2286000" lvl="4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»"/>
              <a:defRPr sz="6100"/>
            </a:lvl5pPr>
            <a:lvl6pPr marL="2743200" lvl="5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6pPr>
            <a:lvl7pPr marL="3200400" lvl="6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7pPr>
            <a:lvl8pPr marL="3657600" lvl="7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8pPr>
            <a:lvl9pPr marL="4114800" lvl="8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8281036" y="10081263"/>
            <a:ext cx="7110889" cy="28511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3pPr>
            <a:lvl4pPr marL="1828800" lvl="3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–"/>
              <a:defRPr sz="6100"/>
            </a:lvl4pPr>
            <a:lvl5pPr marL="2286000" lvl="4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»"/>
              <a:defRPr sz="6100"/>
            </a:lvl5pPr>
            <a:lvl6pPr marL="2743200" lvl="5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6pPr>
            <a:lvl7pPr marL="3200400" lvl="6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7pPr>
            <a:lvl8pPr marL="3657600" lvl="7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8pPr>
            <a:lvl9pPr marL="4114800" lvl="8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080138" y="7253409"/>
            <a:ext cx="9544944" cy="3022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marL="457200" lvl="0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1pPr>
            <a:lvl2pPr marL="914400" lvl="1" indent="-228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 b="1"/>
            </a:lvl2pPr>
            <a:lvl3pPr marL="1371600" lvl="2" indent="-228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sz="6100" b="1"/>
            </a:lvl3pPr>
            <a:lvl4pPr marL="1828800" lvl="3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4pPr>
            <a:lvl5pPr marL="2286000" lvl="4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5pPr>
            <a:lvl6pPr marL="2743200" lvl="5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6pPr>
            <a:lvl7pPr marL="3200400" lvl="6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7pPr>
            <a:lvl8pPr marL="3657600" lvl="7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8pPr>
            <a:lvl9pPr marL="4114800" lvl="8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080138" y="10276284"/>
            <a:ext cx="9544944" cy="18669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1pPr>
            <a:lvl2pPr marL="914400" lvl="1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2pPr>
            <a:lvl3pPr marL="1371600" lvl="2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3pPr>
            <a:lvl4pPr marL="1828800" lvl="3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0973875" y="7253409"/>
            <a:ext cx="9548693" cy="3022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marL="457200" lvl="0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1pPr>
            <a:lvl2pPr marL="914400" lvl="1" indent="-228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 b="1"/>
            </a:lvl2pPr>
            <a:lvl3pPr marL="1371600" lvl="2" indent="-228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sz="6100" b="1"/>
            </a:lvl3pPr>
            <a:lvl4pPr marL="1828800" lvl="3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4pPr>
            <a:lvl5pPr marL="2286000" lvl="4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5pPr>
            <a:lvl6pPr marL="2743200" lvl="5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6pPr>
            <a:lvl7pPr marL="3200400" lvl="6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7pPr>
            <a:lvl8pPr marL="3657600" lvl="7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8pPr>
            <a:lvl9pPr marL="4114800" lvl="8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0973875" y="10276284"/>
            <a:ext cx="9548693" cy="18669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1pPr>
            <a:lvl2pPr marL="914400" lvl="1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2pPr>
            <a:lvl3pPr marL="1371600" lvl="2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3pPr>
            <a:lvl4pPr marL="1828800" lvl="3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080137" y="1290163"/>
            <a:ext cx="7107140" cy="5490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Calibri"/>
              <a:buNone/>
              <a:defRPr sz="6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446057" y="1290164"/>
            <a:ext cx="12076511" cy="2765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914400" algn="l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4pPr>
            <a:lvl5pPr marL="2286000" lvl="4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 sz="6800"/>
            </a:lvl5pPr>
            <a:lvl6pPr marL="2743200" lvl="5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6pPr>
            <a:lvl7pPr marL="3200400" lvl="6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7pPr>
            <a:lvl8pPr marL="3657600" lvl="7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8pPr>
            <a:lvl9pPr marL="4114800" lvl="8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080137" y="6780850"/>
            <a:ext cx="7107140" cy="22165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1pPr>
            <a:lvl2pPr marL="914400" lvl="1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2pPr>
            <a:lvl3pPr marL="1371600" lvl="2" indent="-2286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8pPr>
            <a:lvl9pPr marL="4114800" lvl="8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234280" y="22682838"/>
            <a:ext cx="12961620" cy="2677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Calibri"/>
              <a:buNone/>
              <a:defRPr sz="6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234280" y="2895361"/>
            <a:ext cx="12961620" cy="1944243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234280" y="25360675"/>
            <a:ext cx="12961620" cy="380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1pPr>
            <a:lvl2pPr marL="914400" lvl="1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2pPr>
            <a:lvl3pPr marL="1371600" lvl="2" indent="-2286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8pPr>
            <a:lvl9pPr marL="4114800" lvl="8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Font typeface="Calibri"/>
              <a:buNone/>
              <a:defRPr sz="1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080135" y="7560951"/>
            <a:ext cx="19442430" cy="2138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marR="0" lvl="0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–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»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3445470" y="10783168"/>
            <a:ext cx="184731" cy="1031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1225832" y="17684559"/>
            <a:ext cx="1942601" cy="800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Figura 1: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Fonte:</a:t>
            </a:r>
            <a:endParaRPr/>
          </a:p>
        </p:txBody>
      </p:sp>
      <p:grpSp>
        <p:nvGrpSpPr>
          <p:cNvPr id="91" name="Google Shape;91;p1"/>
          <p:cNvGrpSpPr/>
          <p:nvPr/>
        </p:nvGrpSpPr>
        <p:grpSpPr>
          <a:xfrm>
            <a:off x="460994" y="5118081"/>
            <a:ext cx="20637500" cy="23045287"/>
            <a:chOff x="1028700" y="3504680"/>
            <a:chExt cx="20637500" cy="25953002"/>
          </a:xfrm>
        </p:grpSpPr>
        <p:sp>
          <p:nvSpPr>
            <p:cNvPr id="92" name="Google Shape;92;p1"/>
            <p:cNvSpPr txBox="1"/>
            <p:nvPr/>
          </p:nvSpPr>
          <p:spPr>
            <a:xfrm>
              <a:off x="1028700" y="4312715"/>
              <a:ext cx="20545425" cy="20102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TAL, Fulano de</a:t>
              </a:r>
            </a:p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b="1" i="1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Orientação</a:t>
              </a:r>
              <a:r>
                <a:rPr lang="en-US" sz="2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:   </a:t>
              </a:r>
              <a:r>
                <a:rPr lang="en-US" sz="2700" b="1" i="1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Coorientação</a:t>
              </a:r>
              <a:r>
                <a:rPr lang="en-US" sz="2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:</a:t>
              </a:r>
              <a:endParaRPr sz="2700" b="1" i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Instituição</a:t>
              </a:r>
              <a:endParaRPr sz="2300" i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e-mail: </a:t>
              </a:r>
              <a:r>
                <a:rPr lang="en-US" sz="2300" i="1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fulanodetal@xxxxxx.xxxx.xx</a:t>
              </a:r>
              <a:endParaRPr dirty="0"/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1423988" y="11855646"/>
              <a:ext cx="9504362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TÍTULO DO BANNER</a:t>
              </a:r>
              <a:endParaRPr sz="3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1423988" y="6525903"/>
              <a:ext cx="9471025" cy="52337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ts val="0"/>
                </a:spcBef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Este é um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modelo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que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descreve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estilo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a ser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utilizado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confecção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dos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pôsteres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para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exibição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V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Mostra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de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Tecnologia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da FUNEC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Riacho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.</a:t>
              </a:r>
              <a:endParaRPr sz="2300" dirty="0">
                <a:solidFill>
                  <a:schemeClr val="dk1"/>
                </a:solidFill>
                <a:latin typeface="Verdana"/>
                <a:ea typeface="Verdana"/>
              </a:endParaRPr>
            </a:p>
            <a:p>
              <a:pPr algn="just">
                <a:lnSpc>
                  <a:spcPct val="150000"/>
                </a:lnSpc>
                <a:spcBef>
                  <a:spcPts val="1150"/>
                </a:spcBef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pôster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dever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seguir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esse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formato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padrão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além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de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seguir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todas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instruções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abaixo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. 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pôster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deverá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ser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confeccionado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no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tamanho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60x90 cm,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gloss paper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ou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lona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.</a:t>
              </a:r>
              <a:endParaRPr sz="2300" dirty="0">
                <a:solidFill>
                  <a:schemeClr val="dk1"/>
                </a:solidFill>
                <a:latin typeface="Verdana"/>
                <a:ea typeface="Verdana"/>
              </a:endParaRPr>
            </a:p>
            <a:p>
              <a:pPr algn="just">
                <a:lnSpc>
                  <a:spcPct val="150000"/>
                </a:lnSpc>
                <a:spcBef>
                  <a:spcPts val="1150"/>
                </a:spcBef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Durante 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evento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, 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pôster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deverá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ser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exposto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apresentado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passar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por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avaliação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sym typeface="Verdana"/>
                </a:rPr>
                <a:t>.</a:t>
              </a:r>
              <a:endParaRPr sz="2300" dirty="0">
                <a:solidFill>
                  <a:schemeClr val="dk1"/>
                </a:solidFill>
                <a:latin typeface="Verdana"/>
                <a:ea typeface="Verdana"/>
              </a:endParaRPr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1542905" y="24476955"/>
              <a:ext cx="9574213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SEÇÕES E SUBSEÇÕES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417638" y="12519220"/>
              <a:ext cx="9498012" cy="1219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título deve estar em caixa alta, centralizado, fonte verdana, preferencialmente no tamanho 50 em negrito. </a:t>
              </a:r>
              <a:endParaRPr/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542905" y="25168383"/>
              <a:ext cx="9542463" cy="428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seções devem estar em caixa alta, alinhamento à esquerda, com fonte verdana, tamanho 32 em negrito.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Subseções</a:t>
              </a:r>
              <a:endParaRPr sz="2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subseções devem estar com alinhamento à esquerda, com fonte verdana, tamanho 24, em negrito.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</a:t>
              </a: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Veja exemplo acima!)</a:t>
              </a: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1474324" y="21480762"/>
              <a:ext cx="9582150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TEXTO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542905" y="22325842"/>
              <a:ext cx="9610725" cy="18171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texto deve ter alinhamento justificado, fonte verdana, tamanho 24, espaçamento entre linhas 1,5 cm e 0,5 cm antes de cada parágrafo.</a:t>
              </a: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12217400" y="7078663"/>
              <a:ext cx="9448800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FIGURAS E TABELAS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12193588" y="19862800"/>
              <a:ext cx="9445625" cy="18171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referências devem ser feitas respeitando-se as normas definidas pela ABNT. Somente deverão ser apresentadas as referências citadas no próprio pôster.</a:t>
              </a:r>
              <a:endParaRPr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12207875" y="19099213"/>
              <a:ext cx="9447213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REFERÊNCIAS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12222163" y="7881938"/>
              <a:ext cx="9440862" cy="4089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figuras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boa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qualidade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 </a:t>
              </a:r>
              <a:endParaRPr dirty="0"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legendas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figuras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e/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ou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tabelas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(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exemplo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: FIGURA 1),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com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fonte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verdana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tamanho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24,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negrito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centralizada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</a:t>
              </a:r>
              <a:endParaRPr dirty="0"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figuras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tabelas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obtidas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referências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bibliográficas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apresentar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a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fonte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 </a:t>
              </a:r>
              <a:endParaRPr dirty="0"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12211050" y="22610496"/>
              <a:ext cx="9375775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REFERÊNCIAS (exemplo)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12201525" y="23524896"/>
              <a:ext cx="9396413" cy="36108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SANTOS, Bruno A. </a:t>
              </a:r>
              <a:r>
                <a:rPr lang="en-US" sz="23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Aspectos conceituais e arquiteturais para a criação de linhagens de agentes de software cognitivos e situados.</a:t>
              </a: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2003. 130f. Dissertação (Mestrado em Tecnologia – Manufatura Integrada por Computador) – Centro Federal de Educação Tecnológica de Minas Gerais, Belo Horizonte, 2003.</a:t>
              </a:r>
              <a:endParaRPr sz="2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1428750" y="14768164"/>
              <a:ext cx="9498013" cy="64816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nome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do(s)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autor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(es)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(m)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centralizado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com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fonte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verdana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tamanho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28,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negrito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 Em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caso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mais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de um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autor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nomes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dispostos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mesma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linha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e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separados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por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vírgulas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Inicialmente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apresenta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-se 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sobrenome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caixa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alta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seguido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do restante do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nome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</a:t>
              </a:r>
              <a:endParaRPr dirty="0"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linhas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seguintes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aparecer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respectivamente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nome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da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instituição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e e-mail dos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autores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 As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informações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centralizadas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com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fonte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verdana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tamanho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24.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Os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e-mails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deverão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estar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em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itálico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,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excepcionalmente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.</a:t>
              </a:r>
              <a:endParaRPr dirty="0"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(Veja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exemplo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no alto do </a:t>
              </a: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pôster</a:t>
              </a:r>
              <a:r>
                <a:rPr lang="en-US" sz="23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!)</a:t>
              </a:r>
              <a:endParaRPr sz="23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1411288" y="14101414"/>
              <a:ext cx="9504362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IDENTIFICAÇÃO DOS AUTORES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3021013" y="3504680"/>
              <a:ext cx="16629062" cy="9194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TÍTULO DO BANNER</a:t>
              </a:r>
              <a:endParaRPr dirty="0"/>
            </a:p>
          </p:txBody>
        </p:sp>
      </p:grpSp>
      <p:sp>
        <p:nvSpPr>
          <p:cNvPr id="109" name="Google Shape;109;p1"/>
          <p:cNvSpPr/>
          <p:nvPr/>
        </p:nvSpPr>
        <p:spPr>
          <a:xfrm>
            <a:off x="11578703" y="12961665"/>
            <a:ext cx="9375775" cy="4392488"/>
          </a:xfrm>
          <a:prstGeom prst="rect">
            <a:avLst/>
          </a:prstGeom>
          <a:solidFill>
            <a:srgbClr val="FDE9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B3F38FD-3D65-41D4-BD34-F69820E53D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361" y="427738"/>
            <a:ext cx="20965977" cy="434611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200CFE3A-8175-473A-802E-D9CD5DF9D7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896" y="29291491"/>
            <a:ext cx="21130907" cy="26967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446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Fercout</dc:creator>
  <cp:lastModifiedBy>JOÃO PEDRO</cp:lastModifiedBy>
  <cp:revision>5</cp:revision>
  <dcterms:created xsi:type="dcterms:W3CDTF">2012-04-10T22:32:41Z</dcterms:created>
  <dcterms:modified xsi:type="dcterms:W3CDTF">2024-10-01T23:13:13Z</dcterms:modified>
</cp:coreProperties>
</file>